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62" r:id="rId3"/>
    <p:sldId id="269" r:id="rId4"/>
    <p:sldId id="267" r:id="rId5"/>
    <p:sldId id="257" r:id="rId6"/>
    <p:sldId id="266" r:id="rId7"/>
    <p:sldId id="268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88316-2B93-49CB-BA62-5DA0DB754F6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21D95-DA9A-46B1-85A3-65549E7FD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A09D0B-2045-4EB7-AAD4-E35F999F9496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29519B-7021-442B-A0E9-15889E066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Albanians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Cory, Carrie </a:t>
            </a:r>
          </a:p>
          <a:p>
            <a:r>
              <a:rPr lang="en-US" dirty="0" smtClean="0"/>
              <a:t>Pd. 4/5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they come from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r>
              <a:rPr lang="en-US" dirty="0" smtClean="0"/>
              <a:t> Turkey</a:t>
            </a:r>
          </a:p>
          <a:p>
            <a:r>
              <a:rPr lang="en-US" dirty="0" smtClean="0"/>
              <a:t>Greece</a:t>
            </a:r>
          </a:p>
          <a:p>
            <a:r>
              <a:rPr lang="en-US" dirty="0" smtClean="0"/>
              <a:t>Sebia</a:t>
            </a:r>
          </a:p>
          <a:p>
            <a:r>
              <a:rPr lang="en-US" dirty="0" smtClean="0"/>
              <a:t>Italy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were they ruled by( what period time)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Albanian pasha</a:t>
            </a:r>
          </a:p>
          <a:p>
            <a:r>
              <a:rPr lang="en-US" dirty="0" smtClean="0"/>
              <a:t>Time  period was  1760 – 1831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 ruler/ ruling group influence the region or regions?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Roman empire took over the </a:t>
            </a:r>
            <a:r>
              <a:rPr lang="en-US" smtClean="0"/>
              <a:t>obsizne empire.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war conflicts that were involved in the break up of Yugoslavia?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ottoman empire .</a:t>
            </a:r>
          </a:p>
          <a:p>
            <a:r>
              <a:rPr lang="en-US" dirty="0" smtClean="0"/>
              <a:t>1912 Balkan war begins </a:t>
            </a:r>
          </a:p>
          <a:p>
            <a:r>
              <a:rPr lang="en-US" dirty="0" smtClean="0"/>
              <a:t>1943 invaded in world war 2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religion do they practice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catholic</a:t>
            </a:r>
          </a:p>
          <a:p>
            <a:r>
              <a:rPr lang="en-US" dirty="0" smtClean="0"/>
              <a:t>Albania orthodox  </a:t>
            </a:r>
          </a:p>
          <a:p>
            <a:r>
              <a:rPr lang="en-US" dirty="0" smtClean="0"/>
              <a:t>Islamic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there economy based on?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formally closed </a:t>
            </a:r>
          </a:p>
          <a:p>
            <a:r>
              <a:rPr lang="en-US" dirty="0" smtClean="0"/>
              <a:t>Inflation is low and stable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Three ways to describe the physical geography of the region impacted the development in this ethnic group.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8001000" cy="3794760"/>
          </a:xfrm>
        </p:spPr>
        <p:txBody>
          <a:bodyPr/>
          <a:lstStyle/>
          <a:p>
            <a:r>
              <a:rPr lang="en-US" dirty="0" smtClean="0"/>
              <a:t>More people at the summit of mountains  cause of water ways.</a:t>
            </a:r>
          </a:p>
          <a:p>
            <a:r>
              <a:rPr lang="en-US" dirty="0" smtClean="0"/>
              <a:t>Imports come from the Adriatic sea</a:t>
            </a:r>
          </a:p>
          <a:p>
            <a:r>
              <a:rPr lang="en-US" dirty="0" smtClean="0"/>
              <a:t>( Very green) good vegetation growth.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140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Albanians  </vt:lpstr>
      <vt:lpstr>Where did they come from</vt:lpstr>
      <vt:lpstr>Who were they ruled by( what period time)</vt:lpstr>
      <vt:lpstr>How did the ruler/ ruling group influence the region or regions?  </vt:lpstr>
      <vt:lpstr>What war conflicts that were involved in the break up of Yugoslavia?</vt:lpstr>
      <vt:lpstr>What religion do they practice</vt:lpstr>
      <vt:lpstr>What is there economy based on? </vt:lpstr>
      <vt:lpstr>  Three ways to describe the physical geography of the region impacted the development in this ethnic group. 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carriefanthony</dc:creator>
  <cp:lastModifiedBy>Alexandra Harris</cp:lastModifiedBy>
  <cp:revision>14</cp:revision>
  <dcterms:created xsi:type="dcterms:W3CDTF">2010-05-03T13:13:55Z</dcterms:created>
  <dcterms:modified xsi:type="dcterms:W3CDTF">2010-05-10T14:38:16Z</dcterms:modified>
</cp:coreProperties>
</file>